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5" r:id="rId9"/>
    <p:sldId id="274" r:id="rId10"/>
    <p:sldId id="266" r:id="rId11"/>
    <p:sldId id="275" r:id="rId12"/>
    <p:sldId id="277" r:id="rId13"/>
    <p:sldId id="267" r:id="rId14"/>
    <p:sldId id="276" r:id="rId15"/>
    <p:sldId id="268" r:id="rId16"/>
    <p:sldId id="278" r:id="rId17"/>
    <p:sldId id="269" r:id="rId18"/>
    <p:sldId id="279" r:id="rId19"/>
    <p:sldId id="270" r:id="rId20"/>
    <p:sldId id="280" r:id="rId21"/>
    <p:sldId id="281" r:id="rId22"/>
    <p:sldId id="271" r:id="rId23"/>
    <p:sldId id="282" r:id="rId24"/>
    <p:sldId id="262" r:id="rId25"/>
  </p:sldIdLst>
  <p:sldSz cx="12192000" cy="6858000"/>
  <p:notesSz cx="6858000" cy="9144000"/>
  <p:embeddedFontLst>
    <p:embeddedFont>
      <p:font typeface="Bahnschrift SemiBold" panose="020B0502040204020203" pitchFamily="34" charset="0"/>
      <p:bold r:id="rId26"/>
    </p:embeddedFont>
    <p:embeddedFont>
      <p:font typeface="Bahnschrift SemiBold Condensed" panose="020B0502040204020203" pitchFamily="3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Ink Free" panose="03080402000500000000" pitchFamily="66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8DD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5C9A-AA55-4145-8C2B-1970484B8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57CF6-C243-4814-9779-597E85F20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A035D-404D-4A5D-8CE9-B67DFA13C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DA8D7-7788-4668-AA19-61551E01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7B122-E7F3-40E7-AEB8-361F4EA88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474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A5B1-906F-4951-B743-2817CDF3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13B63-26FF-49C7-AF36-17CDDE5E6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70D03-458E-458F-997B-EF328630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7F0EB-D85A-44BC-ABC9-AC7A390F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47E95-8993-453E-A36F-325E5F62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275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30057-E182-4538-8422-E4F3B07DA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A614A-C66B-4E36-ADAA-A802D746F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6D7FC-7FFA-4039-A44A-B34FB7EC9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608D5-A658-44B2-B179-325B92425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AD54-4320-461F-893D-28FA503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845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3BC6-344E-4876-969F-0A0E9FB7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19D72-1F04-4E4B-82C7-85B71E23F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8FEC0-05AD-4FCC-B092-92CE3F58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DAB38-CB55-4F8C-ACE8-34A5296E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2A24-F1FA-4AA8-AB65-A802E40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342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4DEB-BDF8-4174-868E-FA2055F3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30728-DAF9-4037-A484-1B7F34152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D8A0-5FA4-46EA-9FB3-6B587214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580B-2B24-475A-BD0D-F2495CE3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D3FD7-19A6-4D10-A0F0-82E47CD9F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02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2D5C-B2FA-4F6E-A728-E014A4B1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60075-2825-4F97-B813-ECCB78C5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E6B5F-F56B-4045-AAF6-E97DF11AD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36643-46E8-4765-9E3B-608E0F6F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0B6FDA-35FF-4CFB-BA6A-5D458D14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C7F77-A04A-41EB-89FB-8BF2631F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280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9A2B-45A6-4F77-A82B-91F6C342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54DE3-999D-4E53-B067-EE9137D7E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AB40E-B321-4283-9F4A-E148BFB80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BBB96-B08E-4236-9B85-18F879696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90CF0-1013-4587-9998-BB983A1A7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5F509-E077-4F37-B03A-50F61A2DE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53F3ED-3357-4AFF-868C-A1E9E309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3E390-7E70-4246-9B03-B08A0A19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19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28A9-2D04-42DE-8174-25A207F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B57A-62AB-4EBD-BE74-FE66299F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334B2-08B4-4EF3-A308-4D0A82A8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0D35A-415B-4899-8700-A3B9A060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432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4FF2F-BCB5-41EC-A467-4D202EA4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67A2D-C782-4CDD-BEEF-E5D572EA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87B2C-F697-4C7D-9388-3FBFA024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5844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9152-8C8B-4FC2-87A0-6634A892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C3D2A-F071-4DEC-A0D5-892590E98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57BF-6B02-4CBD-8BBE-4469C7BE3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B7B42-1F1B-4B92-8319-48162A1B4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270E4-251C-4E15-883F-7BA9F07C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466FF-01BF-4BC4-AAC9-CB117BBA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368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9CE7-AEBD-4E26-9EB6-C672F4EC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25714-1C18-4318-B8DC-6D04C325A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44DA7-DC2A-4A46-BA50-3B5964464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390F7-6079-4748-B6A7-5C67CDF1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D213F-E605-4FF8-B902-8DFB66301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975FC-299C-449A-81FA-116BA097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457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04748-F6C7-416C-9951-2A099CE5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C3A7F-39EB-47CC-A28D-2B7D319E6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FB858-B77E-4FF7-BF67-253CF440A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F4A07-204E-436D-8C77-F7088A7B49DA}" type="datetimeFigureOut">
              <a:rPr lang="en-ID" smtClean="0"/>
              <a:t>06/04/2020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ED27F-49CB-4320-BB9C-95283A9FA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AA427-75F7-4F5A-ABC4-CF5E971C6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886D9-E2EC-4D4A-B40E-F66163ACE8D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272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7213926-Concert-Booking-App" TargetMode="External"/><Relationship Id="rId7" Type="http://schemas.openxmlformats.org/officeDocument/2006/relationships/hyperlink" Target="https://dribbble.com/shots/7238022-Finding-and-booking-concert-ticket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dribbble.com/shots/10128760-Concert-Ticket-App-UI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A441D-9CE7-47CC-A59D-32B7BF5A7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921" y="444299"/>
            <a:ext cx="9144000" cy="1835018"/>
          </a:xfrm>
        </p:spPr>
        <p:txBody>
          <a:bodyPr>
            <a:normAutofit/>
          </a:bodyPr>
          <a:lstStyle/>
          <a:p>
            <a:r>
              <a:rPr lang="en-GB" sz="96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CoTix</a:t>
            </a:r>
            <a:endParaRPr lang="en-ID" sz="9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F3AA8-6C6B-4D2D-93F1-D74F9195D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1" y="5879837"/>
            <a:ext cx="12192000" cy="53386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MJ 4B </a:t>
            </a:r>
            <a:r>
              <a:rPr lang="en-GB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Reguler</a:t>
            </a:r>
            <a:endParaRPr lang="en-GB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sz="1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sz="1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GB" sz="1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B830F-8673-4388-9BB3-72DD45C77864}"/>
              </a:ext>
            </a:extLst>
          </p:cNvPr>
          <p:cNvSpPr txBox="1"/>
          <p:nvPr/>
        </p:nvSpPr>
        <p:spPr>
          <a:xfrm>
            <a:off x="-47128" y="6414052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Angelita </a:t>
            </a:r>
            <a:r>
              <a:rPr lang="en-GB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Josephin</a:t>
            </a:r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P 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4311801062</a:t>
            </a:r>
            <a:endParaRPr lang="en-ID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BEF73-CDB5-4D1B-B60B-3ECD7A4AD399}"/>
              </a:ext>
            </a:extLst>
          </p:cNvPr>
          <p:cNvSpPr txBox="1"/>
          <p:nvPr/>
        </p:nvSpPr>
        <p:spPr>
          <a:xfrm>
            <a:off x="4338525" y="6413701"/>
            <a:ext cx="33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Difa</a:t>
            </a:r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Desegta</a:t>
            </a:r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Ilham 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4311801042</a:t>
            </a:r>
            <a:endParaRPr lang="en-ID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AE65C-BBEB-4F52-BD8A-F58BDB126232}"/>
              </a:ext>
            </a:extLst>
          </p:cNvPr>
          <p:cNvSpPr txBox="1"/>
          <p:nvPr/>
        </p:nvSpPr>
        <p:spPr>
          <a:xfrm>
            <a:off x="8696102" y="6413701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Salsa Putri Nabila M </a:t>
            </a:r>
            <a:r>
              <a:rPr lang="en-GB" dirty="0">
                <a:solidFill>
                  <a:schemeClr val="bg1"/>
                </a:solidFill>
                <a:latin typeface="Bahnschrift SemiBold" panose="020B0502040204020203" pitchFamily="34" charset="0"/>
              </a:rPr>
              <a:t>4311801040</a:t>
            </a:r>
            <a:endParaRPr lang="en-ID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8B345-4CC7-4A15-AFC8-8619A207C996}"/>
              </a:ext>
            </a:extLst>
          </p:cNvPr>
          <p:cNvSpPr txBox="1"/>
          <p:nvPr/>
        </p:nvSpPr>
        <p:spPr>
          <a:xfrm>
            <a:off x="5107743" y="3092583"/>
            <a:ext cx="2079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Aplikasi</a:t>
            </a:r>
            <a:r>
              <a:rPr lang="en-GB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Mobile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C6BE99-0988-4168-B13D-F356F9025E72}"/>
              </a:ext>
            </a:extLst>
          </p:cNvPr>
          <p:cNvSpPr/>
          <p:nvPr/>
        </p:nvSpPr>
        <p:spPr>
          <a:xfrm>
            <a:off x="4056819" y="3890487"/>
            <a:ext cx="4078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Century Gothic" panose="020B0502020202020204" pitchFamily="34" charset="0"/>
              </a:rPr>
              <a:t>Mata </a:t>
            </a:r>
            <a:r>
              <a:rPr lang="en-GB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Kuliah</a:t>
            </a:r>
            <a:endParaRPr lang="en-GB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GB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GB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Bergerak</a:t>
            </a:r>
            <a:endParaRPr lang="en-GB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84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998806" y="2264898"/>
            <a:ext cx="3857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Ticket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E1251-43FA-40E3-8FA6-FC1342938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29" y="580626"/>
            <a:ext cx="2800741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3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59EF2-5156-4A2E-9475-9BEA2636955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11360263" cy="666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CA189247-1B5A-4C19-8A70-DC0459D14B17}"/>
              </a:ext>
            </a:extLst>
          </p:cNvPr>
          <p:cNvSpPr/>
          <p:nvPr/>
        </p:nvSpPr>
        <p:spPr>
          <a:xfrm>
            <a:off x="5772443" y="2852223"/>
            <a:ext cx="323557" cy="467752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954CF-F4B6-4062-8E5C-15434A29CA68}"/>
              </a:ext>
            </a:extLst>
          </p:cNvPr>
          <p:cNvSpPr txBox="1"/>
          <p:nvPr/>
        </p:nvSpPr>
        <p:spPr>
          <a:xfrm>
            <a:off x="6424752" y="2901433"/>
            <a:ext cx="40254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tiket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dibeli</a:t>
            </a:r>
            <a:endParaRPr lang="id-ID" sz="24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9978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4A954CF-F4B6-4062-8E5C-15434A29CA68}"/>
              </a:ext>
            </a:extLst>
          </p:cNvPr>
          <p:cNvSpPr txBox="1"/>
          <p:nvPr/>
        </p:nvSpPr>
        <p:spPr>
          <a:xfrm>
            <a:off x="3483587" y="1958898"/>
            <a:ext cx="11961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ticket.css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B3A921-7C56-446A-BEA9-0A8952410AE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7585" y="2562714"/>
            <a:ext cx="3929440" cy="2309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DB493-22C8-47F2-A6A6-FA87BAEAC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29" y="580626"/>
            <a:ext cx="2800741" cy="569674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58750184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6471137" y="2459503"/>
            <a:ext cx="51909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Profile</a:t>
            </a:r>
            <a:endParaRPr lang="en-GB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A81B2-ACC1-4693-B34C-51C32611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13" y="885354"/>
            <a:ext cx="2848373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5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D21E0D-4963-4B62-8875-B8877B0D2F6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380" y="0"/>
            <a:ext cx="10546047" cy="6344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CA189247-1B5A-4C19-8A70-DC0459D14B17}"/>
              </a:ext>
            </a:extLst>
          </p:cNvPr>
          <p:cNvSpPr/>
          <p:nvPr/>
        </p:nvSpPr>
        <p:spPr>
          <a:xfrm>
            <a:off x="4056184" y="2205108"/>
            <a:ext cx="276665" cy="1223891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954CF-F4B6-4062-8E5C-15434A29CA68}"/>
              </a:ext>
            </a:extLst>
          </p:cNvPr>
          <p:cNvSpPr txBox="1"/>
          <p:nvPr/>
        </p:nvSpPr>
        <p:spPr>
          <a:xfrm>
            <a:off x="4708494" y="2606011"/>
            <a:ext cx="276069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profile</a:t>
            </a:r>
            <a:endParaRPr lang="id-ID" sz="24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C154673-F94D-4775-9DBA-FFB529DAFCB0}"/>
              </a:ext>
            </a:extLst>
          </p:cNvPr>
          <p:cNvSpPr/>
          <p:nvPr/>
        </p:nvSpPr>
        <p:spPr>
          <a:xfrm>
            <a:off x="5778016" y="3945989"/>
            <a:ext cx="524309" cy="2319399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AD22A-BF0B-4473-AE81-7E83C1940FE2}"/>
              </a:ext>
            </a:extLst>
          </p:cNvPr>
          <p:cNvSpPr txBox="1"/>
          <p:nvPr/>
        </p:nvSpPr>
        <p:spPr>
          <a:xfrm>
            <a:off x="6605288" y="4921022"/>
            <a:ext cx="277351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pilihan</a:t>
            </a:r>
            <a:endParaRPr lang="id-ID" sz="24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548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998806" y="2264898"/>
            <a:ext cx="3857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Side</a:t>
            </a:r>
          </a:p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Menu</a:t>
            </a:r>
            <a:endParaRPr lang="en-ID" sz="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3E99-4167-4AFD-8CEA-979E5E37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03" y="876270"/>
            <a:ext cx="2819794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DEEE74-B67E-4D95-8395-9BB659FDDF0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4" y="11670"/>
            <a:ext cx="11530568" cy="5278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53856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6471137" y="2459503"/>
            <a:ext cx="51909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History</a:t>
            </a:r>
            <a:endParaRPr lang="en-GB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3164E-33FF-4007-AF23-6ECCDD759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03" y="801169"/>
            <a:ext cx="2819794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2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61869-2A26-4801-AE74-BD07F2E68974}"/>
              </a:ext>
            </a:extLst>
          </p:cNvPr>
          <p:cNvPicPr/>
          <p:nvPr/>
        </p:nvPicPr>
        <p:blipFill rotWithShape="1">
          <a:blip r:embed="rId2"/>
          <a:srcRect r="37650"/>
          <a:stretch/>
        </p:blipFill>
        <p:spPr bwMode="auto">
          <a:xfrm>
            <a:off x="0" y="1552867"/>
            <a:ext cx="6009400" cy="384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97BDC2-A456-4088-ADA3-ADFC768FF30A}"/>
              </a:ext>
            </a:extLst>
          </p:cNvPr>
          <p:cNvPicPr/>
          <p:nvPr/>
        </p:nvPicPr>
        <p:blipFill rotWithShape="1">
          <a:blip r:embed="rId3"/>
          <a:srcRect r="39508"/>
          <a:stretch/>
        </p:blipFill>
        <p:spPr bwMode="auto">
          <a:xfrm>
            <a:off x="6096000" y="1384056"/>
            <a:ext cx="5608320" cy="430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11E53-58AD-4C1E-9D64-4B9694398F42}"/>
              </a:ext>
            </a:extLst>
          </p:cNvPr>
          <p:cNvSpPr txBox="1"/>
          <p:nvPr/>
        </p:nvSpPr>
        <p:spPr>
          <a:xfrm>
            <a:off x="2321169" y="73832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html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0E2DF-002C-404F-9DC3-E698D0EF4126}"/>
              </a:ext>
            </a:extLst>
          </p:cNvPr>
          <p:cNvSpPr txBox="1"/>
          <p:nvPr/>
        </p:nvSpPr>
        <p:spPr>
          <a:xfrm>
            <a:off x="8832168" y="73597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ts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1671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998806" y="2264898"/>
            <a:ext cx="3857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Order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FD8D6-CE71-40DD-A09C-7E81458E3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1" y="252530"/>
            <a:ext cx="2456131" cy="483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FF0F8-DA10-4F9D-9252-15C223A86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46" y="1788290"/>
            <a:ext cx="2440000" cy="4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4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8D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88EE-9447-4410-AA39-588D4E2C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27909"/>
          </a:xfrm>
        </p:spPr>
        <p:txBody>
          <a:bodyPr>
            <a:normAutofit/>
          </a:bodyPr>
          <a:lstStyle/>
          <a:p>
            <a:r>
              <a:rPr lang="en-GB" sz="48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Apa</a:t>
            </a:r>
            <a:r>
              <a:rPr lang="en-GB" sz="4800" dirty="0">
                <a:solidFill>
                  <a:srgbClr val="3F38DD"/>
                </a:solidFill>
                <a:latin typeface="Century Gothic" panose="020B0502020202020204" pitchFamily="34" charset="0"/>
              </a:rPr>
              <a:t> </a:t>
            </a:r>
            <a:r>
              <a:rPr lang="en-GB" sz="48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itu</a:t>
            </a:r>
            <a:r>
              <a:rPr lang="en-GB" sz="4800" dirty="0">
                <a:solidFill>
                  <a:srgbClr val="3F38DD"/>
                </a:solidFill>
                <a:latin typeface="Century Gothic" panose="020B0502020202020204" pitchFamily="34" charset="0"/>
              </a:rPr>
              <a:t> </a:t>
            </a:r>
            <a:r>
              <a:rPr lang="en-GB" sz="9600" dirty="0" err="1">
                <a:solidFill>
                  <a:srgbClr val="3F38DD"/>
                </a:solidFill>
                <a:latin typeface="Bahnschrift SemiBold Condensed" panose="020B0502040204020203" pitchFamily="34" charset="0"/>
              </a:rPr>
              <a:t>CoTix</a:t>
            </a:r>
            <a:r>
              <a:rPr lang="en-GB" sz="7200" dirty="0">
                <a:solidFill>
                  <a:srgbClr val="3F38DD"/>
                </a:solidFill>
                <a:latin typeface="Aeonik Black" panose="02010503030300000000" pitchFamily="50" charset="0"/>
              </a:rPr>
              <a:t> </a:t>
            </a:r>
            <a:r>
              <a:rPr lang="en-GB" sz="7200" dirty="0">
                <a:solidFill>
                  <a:srgbClr val="3F38DD"/>
                </a:solidFill>
                <a:latin typeface="Century Gothic" panose="020B0502020202020204" pitchFamily="34" charset="0"/>
              </a:rPr>
              <a:t>??</a:t>
            </a:r>
            <a:endParaRPr lang="en-ID" sz="7200" dirty="0">
              <a:solidFill>
                <a:srgbClr val="3F38D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77F878-9016-4968-A45D-4D1096AD4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2689"/>
            <a:ext cx="10515600" cy="312427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54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Aplikasi</a:t>
            </a:r>
            <a:r>
              <a:rPr lang="en-GB" sz="5400" dirty="0">
                <a:solidFill>
                  <a:srgbClr val="3F38DD"/>
                </a:solidFill>
                <a:latin typeface="Century Gothic" panose="020B0502020202020204" pitchFamily="34" charset="0"/>
              </a:rPr>
              <a:t> mobile </a:t>
            </a:r>
            <a:r>
              <a:rPr lang="en-GB" sz="54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untuk</a:t>
            </a:r>
            <a:endParaRPr lang="en-GB" sz="5400" dirty="0">
              <a:solidFill>
                <a:srgbClr val="3F38DD"/>
              </a:solidFill>
              <a:latin typeface="Century Gothic" panose="020B0502020202020204" pitchFamily="34" charset="0"/>
            </a:endParaRPr>
          </a:p>
          <a:p>
            <a:pPr marL="0" indent="0" algn="r">
              <a:buNone/>
            </a:pPr>
            <a:r>
              <a:rPr lang="en-GB" sz="54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membeli</a:t>
            </a:r>
            <a:r>
              <a:rPr lang="en-GB" sz="5400" dirty="0">
                <a:solidFill>
                  <a:srgbClr val="3F38DD"/>
                </a:solidFill>
                <a:latin typeface="Century Gothic" panose="020B0502020202020204" pitchFamily="34" charset="0"/>
              </a:rPr>
              <a:t> </a:t>
            </a:r>
            <a:r>
              <a:rPr lang="en-GB" sz="54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tiket</a:t>
            </a:r>
            <a:r>
              <a:rPr lang="en-GB" sz="5400" dirty="0">
                <a:solidFill>
                  <a:srgbClr val="3F38DD"/>
                </a:solidFill>
                <a:latin typeface="Century Gothic" panose="020B0502020202020204" pitchFamily="34" charset="0"/>
              </a:rPr>
              <a:t> </a:t>
            </a:r>
            <a:r>
              <a:rPr lang="en-GB" sz="54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konser</a:t>
            </a:r>
            <a:r>
              <a:rPr lang="en-GB" sz="5400" dirty="0">
                <a:solidFill>
                  <a:srgbClr val="3F38DD"/>
                </a:solidFill>
                <a:latin typeface="Century Gothic" panose="020B0502020202020204" pitchFamily="34" charset="0"/>
              </a:rPr>
              <a:t> </a:t>
            </a:r>
          </a:p>
          <a:p>
            <a:pPr marL="0" indent="0" algn="r">
              <a:buNone/>
            </a:pPr>
            <a:r>
              <a:rPr lang="en-GB" sz="5400" dirty="0" err="1">
                <a:solidFill>
                  <a:srgbClr val="3F38DD"/>
                </a:solidFill>
                <a:latin typeface="Century Gothic" panose="020B0502020202020204" pitchFamily="34" charset="0"/>
              </a:rPr>
              <a:t>secara</a:t>
            </a:r>
            <a:r>
              <a:rPr lang="en-GB" sz="5400" dirty="0">
                <a:solidFill>
                  <a:srgbClr val="3F38DD"/>
                </a:solidFill>
                <a:latin typeface="Century Gothic" panose="020B0502020202020204" pitchFamily="34" charset="0"/>
              </a:rPr>
              <a:t> online. </a:t>
            </a:r>
            <a:endParaRPr lang="en-ID" sz="5400" dirty="0">
              <a:solidFill>
                <a:srgbClr val="3F38D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55456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289429-7BDC-4430-B5BA-6D416338418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02" y="1298832"/>
            <a:ext cx="9969851" cy="360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11E53-58AD-4C1E-9D64-4B9694398F42}"/>
              </a:ext>
            </a:extLst>
          </p:cNvPr>
          <p:cNvSpPr txBox="1"/>
          <p:nvPr/>
        </p:nvSpPr>
        <p:spPr>
          <a:xfrm>
            <a:off x="4587413" y="412567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800" dirty="0">
                <a:solidFill>
                  <a:schemeClr val="bg1"/>
                </a:solidFill>
                <a:latin typeface="Ink Free" panose="03080402000500000000" pitchFamily="66" charset="0"/>
              </a:rPr>
              <a:t> Form</a:t>
            </a:r>
            <a:endParaRPr lang="id-ID" sz="28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450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B6D000F-1795-4E07-AA1C-4608E8A3B6CF}"/>
              </a:ext>
            </a:extLst>
          </p:cNvPr>
          <p:cNvSpPr txBox="1"/>
          <p:nvPr/>
        </p:nvSpPr>
        <p:spPr>
          <a:xfrm>
            <a:off x="7341043" y="2891686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Slide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Harga</a:t>
            </a:r>
            <a:endParaRPr lang="id-ID" sz="24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F400C0-EBCD-4F88-AA05-B63A2E37B47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342" y="413155"/>
            <a:ext cx="6461424" cy="247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4062BB-AB4C-4BF8-A4FB-5BDB3564000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562" y="3279007"/>
            <a:ext cx="5909200" cy="29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5183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6471137" y="2459503"/>
            <a:ext cx="51909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Payment</a:t>
            </a:r>
            <a:endParaRPr lang="en-GB" sz="60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35C07-7BC3-459D-8369-6FB2B093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13" y="697931"/>
            <a:ext cx="2848373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7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B6D000F-1795-4E07-AA1C-4608E8A3B6CF}"/>
              </a:ext>
            </a:extLst>
          </p:cNvPr>
          <p:cNvSpPr txBox="1"/>
          <p:nvPr/>
        </p:nvSpPr>
        <p:spPr>
          <a:xfrm>
            <a:off x="7059692" y="4835462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Ink Free" panose="03080402000500000000" pitchFamily="66" charset="0"/>
              </a:rPr>
              <a:t>e-ticket</a:t>
            </a:r>
            <a:endParaRPr lang="id-ID" sz="2400" i="1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ECBA4-7AAE-423F-A9AE-0D81C630FEC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62004"/>
            <a:ext cx="6865034" cy="29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187F0-E520-4E38-BFEF-E9D3FEC79C83}"/>
              </a:ext>
            </a:extLst>
          </p:cNvPr>
          <p:cNvSpPr txBox="1"/>
          <p:nvPr/>
        </p:nvSpPr>
        <p:spPr>
          <a:xfrm>
            <a:off x="7059692" y="1032406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Pilihan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Pembayaran</a:t>
            </a:r>
            <a:endParaRPr lang="id-ID" sz="24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C83F2-C76E-4F40-A8D3-279DF35176F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47062"/>
            <a:ext cx="6447939" cy="107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258AE-44BB-44A8-B84C-06509B19E73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211053"/>
            <a:ext cx="4220308" cy="163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404164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1C7990-47AE-49E4-BBAF-1EEBDABEE3E4}"/>
              </a:ext>
            </a:extLst>
          </p:cNvPr>
          <p:cNvSpPr txBox="1"/>
          <p:nvPr/>
        </p:nvSpPr>
        <p:spPr>
          <a:xfrm>
            <a:off x="3929381" y="2828835"/>
            <a:ext cx="4333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Terima</a:t>
            </a:r>
            <a:r>
              <a:rPr lang="en-US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Kasih!</a:t>
            </a:r>
            <a:endParaRPr lang="id-ID" sz="7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9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8D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88EE-9447-4410-AA39-588D4E2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rgbClr val="3F38DD"/>
                </a:solidFill>
                <a:latin typeface="Bahnschrift SemiBold Condensed" panose="020B0502040204020203" pitchFamily="34" charset="0"/>
              </a:rPr>
              <a:t>Design </a:t>
            </a:r>
            <a:r>
              <a:rPr lang="en-GB" sz="6000" b="1" dirty="0" err="1">
                <a:solidFill>
                  <a:srgbClr val="3F38DD"/>
                </a:solidFill>
                <a:latin typeface="Bahnschrift SemiBold Condensed" panose="020B0502040204020203" pitchFamily="34" charset="0"/>
              </a:rPr>
              <a:t>Awal</a:t>
            </a:r>
            <a:endParaRPr lang="en-ID" sz="6000" b="1" dirty="0">
              <a:solidFill>
                <a:srgbClr val="3F38DD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08E2D-EBB2-4558-BC0E-6AE27D18EE75}"/>
              </a:ext>
            </a:extLst>
          </p:cNvPr>
          <p:cNvSpPr/>
          <p:nvPr/>
        </p:nvSpPr>
        <p:spPr>
          <a:xfrm>
            <a:off x="633046" y="1825625"/>
            <a:ext cx="10720754" cy="4926868"/>
          </a:xfrm>
          <a:prstGeom prst="rect">
            <a:avLst/>
          </a:prstGeom>
          <a:solidFill>
            <a:srgbClr val="3F3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9D3465-E2EA-470A-BBB8-6B27EA376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73" y="2134455"/>
            <a:ext cx="2451610" cy="435842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BD6F62-9903-4817-B766-4337D1696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862" y="2133275"/>
            <a:ext cx="2452275" cy="435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0162C-90F5-4225-AF2B-F694DFEE7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68" y="2133275"/>
            <a:ext cx="2452275" cy="4359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3538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8D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88EE-9447-4410-AA39-588D4E2C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5400" dirty="0" err="1">
                <a:solidFill>
                  <a:srgbClr val="3F38DD"/>
                </a:solidFill>
                <a:latin typeface="Bahnschrift SemiBold Condensed" panose="020B0502040204020203" pitchFamily="34" charset="0"/>
              </a:rPr>
              <a:t>Referensi</a:t>
            </a:r>
            <a:endParaRPr lang="en-ID" dirty="0">
              <a:solidFill>
                <a:srgbClr val="3F38DD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AC1947-E136-443F-904B-248541A3F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0119"/>
            <a:ext cx="3676650" cy="3648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C42A5-88D1-462F-856C-6B4E02A909D6}"/>
              </a:ext>
            </a:extLst>
          </p:cNvPr>
          <p:cNvSpPr txBox="1"/>
          <p:nvPr/>
        </p:nvSpPr>
        <p:spPr>
          <a:xfrm>
            <a:off x="259226" y="4898194"/>
            <a:ext cx="315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/>
              </a:rPr>
              <a:t>https://dribbble.com/shots/7213926-Concert-Booking-App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197658-74BF-46E4-823B-FD0D4287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94" y="1868559"/>
            <a:ext cx="3429000" cy="335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DDBA70-E326-4EA0-80C1-ED313C781969}"/>
              </a:ext>
            </a:extLst>
          </p:cNvPr>
          <p:cNvSpPr txBox="1"/>
          <p:nvPr/>
        </p:nvSpPr>
        <p:spPr>
          <a:xfrm>
            <a:off x="3915801" y="5399230"/>
            <a:ext cx="413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5"/>
              </a:rPr>
              <a:t>https://dribbble.com/shots/10128760-Concert-Ticket-App-UI</a:t>
            </a:r>
            <a:endParaRPr lang="en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30366C-C0C0-4867-8590-D6E8A79A8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188" y="1979991"/>
            <a:ext cx="4459426" cy="2366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02B374-D2CD-4F13-A868-9FF1B3BEE84F}"/>
              </a:ext>
            </a:extLst>
          </p:cNvPr>
          <p:cNvSpPr txBox="1"/>
          <p:nvPr/>
        </p:nvSpPr>
        <p:spPr>
          <a:xfrm>
            <a:off x="7701312" y="4346917"/>
            <a:ext cx="398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7"/>
              </a:rPr>
              <a:t>https://dribbble.com/shots/7238022-Finding-and-booking-concert-tickets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7078228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66E01-5BFD-4977-8D11-D16D1183F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88" y="590153"/>
            <a:ext cx="2819794" cy="5677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998806" y="2264898"/>
            <a:ext cx="38576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Home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65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C8BF18-EC11-4E22-B6E6-1E1E495F460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583" y="198784"/>
            <a:ext cx="8680174" cy="475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683225-DBFA-4630-8AC3-30267B8D364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3583" y="4956313"/>
            <a:ext cx="8680174" cy="141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EE4E3A9C-1142-4EE0-A0CF-5098DA31D39C}"/>
              </a:ext>
            </a:extLst>
          </p:cNvPr>
          <p:cNvSpPr/>
          <p:nvPr/>
        </p:nvSpPr>
        <p:spPr>
          <a:xfrm>
            <a:off x="6308035" y="2610678"/>
            <a:ext cx="569843" cy="1258956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3D48C9-7CD5-434D-8639-898EB655CCA9}"/>
              </a:ext>
            </a:extLst>
          </p:cNvPr>
          <p:cNvSpPr txBox="1"/>
          <p:nvPr/>
        </p:nvSpPr>
        <p:spPr>
          <a:xfrm>
            <a:off x="7116417" y="3059668"/>
            <a:ext cx="371928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Ink Free" panose="03080402000500000000" pitchFamily="66" charset="0"/>
              </a:rPr>
              <a:t>Memanggil</a:t>
            </a:r>
            <a:r>
              <a:rPr lang="en-US" sz="28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Ink Free" panose="03080402000500000000" pitchFamily="66" charset="0"/>
              </a:rPr>
              <a:t>listProducts</a:t>
            </a:r>
            <a:endParaRPr lang="id-ID" sz="28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CA189247-1B5A-4C19-8A70-DC0459D14B17}"/>
              </a:ext>
            </a:extLst>
          </p:cNvPr>
          <p:cNvSpPr/>
          <p:nvPr/>
        </p:nvSpPr>
        <p:spPr>
          <a:xfrm>
            <a:off x="6308035" y="4079631"/>
            <a:ext cx="553433" cy="2082018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954CF-F4B6-4062-8E5C-15434A29CA68}"/>
              </a:ext>
            </a:extLst>
          </p:cNvPr>
          <p:cNvSpPr txBox="1"/>
          <p:nvPr/>
        </p:nvSpPr>
        <p:spPr>
          <a:xfrm>
            <a:off x="7128137" y="4872056"/>
            <a:ext cx="352853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8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r>
              <a:rPr lang="en-US" sz="2800" i="1" dirty="0">
                <a:solidFill>
                  <a:schemeClr val="bg1"/>
                </a:solidFill>
                <a:latin typeface="Ink Free" panose="03080402000500000000" pitchFamily="66" charset="0"/>
              </a:rPr>
              <a:t>tab-bar</a:t>
            </a:r>
            <a:r>
              <a:rPr lang="en-US" sz="2800" dirty="0">
                <a:solidFill>
                  <a:schemeClr val="bg1"/>
                </a:solidFill>
                <a:latin typeface="Ink Free" panose="03080402000500000000" pitchFamily="66" charset="0"/>
              </a:rPr>
              <a:t> </a:t>
            </a:r>
            <a:endParaRPr lang="id-ID" sz="28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885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A7DBE9-F533-4256-BE3E-8C9E678135D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895" y="897181"/>
            <a:ext cx="5411105" cy="4468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8E5E1B-2EA6-4262-A86C-3DE11B6115C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646453"/>
            <a:ext cx="5703000" cy="471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4D28D-A109-4061-AE65-D769FF1DCE96}"/>
              </a:ext>
            </a:extLst>
          </p:cNvPr>
          <p:cNvSpPr txBox="1"/>
          <p:nvPr/>
        </p:nvSpPr>
        <p:spPr>
          <a:xfrm>
            <a:off x="2138289" y="175615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home.page.ts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EEDCE-8339-433E-8B6D-DA26C61DB3EC}"/>
              </a:ext>
            </a:extLst>
          </p:cNvPr>
          <p:cNvSpPr txBox="1"/>
          <p:nvPr/>
        </p:nvSpPr>
        <p:spPr>
          <a:xfrm>
            <a:off x="7945901" y="13476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products.ts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9469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D09B30-9A4E-4C00-85F7-B913A39FCC35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6A8B8-44EF-4FA9-8AC6-6131C7AAE36F}"/>
              </a:ext>
            </a:extLst>
          </p:cNvPr>
          <p:cNvSpPr txBox="1"/>
          <p:nvPr/>
        </p:nvSpPr>
        <p:spPr>
          <a:xfrm>
            <a:off x="6471137" y="2459503"/>
            <a:ext cx="51909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Coming Soon</a:t>
            </a:r>
          </a:p>
          <a:p>
            <a:pPr algn="ctr"/>
            <a:r>
              <a:rPr lang="en-GB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Page</a:t>
            </a:r>
            <a:endParaRPr lang="en-ID" sz="4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6F00B-43D9-4327-A26E-736E6C2C0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3" y="285810"/>
            <a:ext cx="2428275" cy="4832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4EE96-A6FB-46CB-B425-FDAC972A5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57" y="1844268"/>
            <a:ext cx="2480667" cy="4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9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F04AB0-140C-46BF-AD3D-122A4A8CEAD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61" y="0"/>
            <a:ext cx="11140533" cy="669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CA189247-1B5A-4C19-8A70-DC0459D14B17}"/>
              </a:ext>
            </a:extLst>
          </p:cNvPr>
          <p:cNvSpPr/>
          <p:nvPr/>
        </p:nvSpPr>
        <p:spPr>
          <a:xfrm>
            <a:off x="6358597" y="3428999"/>
            <a:ext cx="502871" cy="847579"/>
          </a:xfrm>
          <a:prstGeom prst="rightBrace">
            <a:avLst>
              <a:gd name="adj1" fmla="val 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954CF-F4B6-4062-8E5C-15434A29CA68}"/>
              </a:ext>
            </a:extLst>
          </p:cNvPr>
          <p:cNvSpPr txBox="1"/>
          <p:nvPr/>
        </p:nvSpPr>
        <p:spPr>
          <a:xfrm>
            <a:off x="7128137" y="3668122"/>
            <a:ext cx="355738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Menampilkan</a:t>
            </a:r>
            <a:r>
              <a:rPr lang="en-US" sz="2400" dirty="0">
                <a:solidFill>
                  <a:schemeClr val="bg1"/>
                </a:solidFill>
                <a:latin typeface="Ink Free" panose="03080402000500000000" pitchFamily="66" charset="0"/>
              </a:rPr>
              <a:t> daftar </a:t>
            </a:r>
            <a:r>
              <a:rPr lang="en-US" sz="2400" dirty="0" err="1">
                <a:solidFill>
                  <a:schemeClr val="bg1"/>
                </a:solidFill>
                <a:latin typeface="Ink Free" panose="03080402000500000000" pitchFamily="66" charset="0"/>
              </a:rPr>
              <a:t>artis</a:t>
            </a:r>
            <a:endParaRPr lang="id-ID" sz="2400" dirty="0">
              <a:solidFill>
                <a:schemeClr val="bg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97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</TotalTime>
  <Words>125</Words>
  <Application>Microsoft Office PowerPoint</Application>
  <PresentationFormat>Widescreen</PresentationFormat>
  <Paragraphs>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Century Gothic</vt:lpstr>
      <vt:lpstr>Aeonik Black</vt:lpstr>
      <vt:lpstr>Bahnschrift SemiBold Condensed</vt:lpstr>
      <vt:lpstr>Bahnschrift SemiBold</vt:lpstr>
      <vt:lpstr>Arial</vt:lpstr>
      <vt:lpstr>Calibri Light</vt:lpstr>
      <vt:lpstr>Ink Free</vt:lpstr>
      <vt:lpstr>Calibri</vt:lpstr>
      <vt:lpstr>Office Theme</vt:lpstr>
      <vt:lpstr>CoTix</vt:lpstr>
      <vt:lpstr>Apa itu CoTix ??</vt:lpstr>
      <vt:lpstr>Design Awal</vt:lpstr>
      <vt:lpstr>Referensi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CoTix</dc:title>
  <dc:creator>SalsaPutri</dc:creator>
  <cp:lastModifiedBy>user</cp:lastModifiedBy>
  <cp:revision>24</cp:revision>
  <dcterms:created xsi:type="dcterms:W3CDTF">2020-03-16T13:41:32Z</dcterms:created>
  <dcterms:modified xsi:type="dcterms:W3CDTF">2020-04-06T14:56:01Z</dcterms:modified>
</cp:coreProperties>
</file>